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49" r:id="rId5"/>
  </p:sldMasterIdLst>
  <p:notesMasterIdLst>
    <p:notesMasterId r:id="rId18"/>
  </p:notesMasterIdLst>
  <p:sldIdLst>
    <p:sldId id="256" r:id="rId6"/>
    <p:sldId id="279" r:id="rId7"/>
    <p:sldId id="280" r:id="rId8"/>
    <p:sldId id="281" r:id="rId9"/>
    <p:sldId id="282" r:id="rId10"/>
    <p:sldId id="285" r:id="rId11"/>
    <p:sldId id="286" r:id="rId12"/>
    <p:sldId id="287" r:id="rId13"/>
    <p:sldId id="289" r:id="rId14"/>
    <p:sldId id="288" r:id="rId15"/>
    <p:sldId id="290" r:id="rId16"/>
    <p:sldId id="291" r:id="rId17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413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587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88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88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 smtClean="0"/>
            </a:lvl1pPr>
          </a:lstStyle>
          <a:p>
            <a:pPr>
              <a:defRPr/>
            </a:pPr>
            <a:fld id="{CCA37E90-6E5D-49B0-92AF-F7F16979122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A37E90-6E5D-49B0-92AF-F7F169791227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4150" y="152400"/>
            <a:ext cx="2152650" cy="5973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" y="152400"/>
            <a:ext cx="6305550" cy="59737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211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211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4" descr="NWP collage"/>
          <p:cNvPicPr>
            <a:picLocks noChangeAspect="1" noChangeArrowheads="1"/>
          </p:cNvPicPr>
          <p:nvPr userDrawn="1"/>
        </p:nvPicPr>
        <p:blipFill>
          <a:blip r:embed="rId13" cstate="print"/>
          <a:srcRect l="9549" r="11459" b="27536"/>
          <a:stretch>
            <a:fillRect/>
          </a:stretch>
        </p:blipFill>
        <p:spPr bwMode="auto">
          <a:xfrm>
            <a:off x="4038600" y="2273300"/>
            <a:ext cx="5105400" cy="458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27" name="Group 28"/>
          <p:cNvGrpSpPr>
            <a:grpSpLocks/>
          </p:cNvGrpSpPr>
          <p:nvPr/>
        </p:nvGrpSpPr>
        <p:grpSpPr bwMode="auto">
          <a:xfrm>
            <a:off x="0" y="0"/>
            <a:ext cx="9144000" cy="6861175"/>
            <a:chOff x="0" y="0"/>
            <a:chExt cx="5760" cy="4322"/>
          </a:xfrm>
        </p:grpSpPr>
        <p:grpSp>
          <p:nvGrpSpPr>
            <p:cNvPr id="1030" name="Group 27"/>
            <p:cNvGrpSpPr>
              <a:grpSpLocks/>
            </p:cNvGrpSpPr>
            <p:nvPr userDrawn="1"/>
          </p:nvGrpSpPr>
          <p:grpSpPr bwMode="auto">
            <a:xfrm>
              <a:off x="0" y="0"/>
              <a:ext cx="5760" cy="4322"/>
              <a:chOff x="0" y="0"/>
              <a:chExt cx="5760" cy="4322"/>
            </a:xfrm>
          </p:grpSpPr>
          <p:pic>
            <p:nvPicPr>
              <p:cNvPr id="1032" name="Picture 23" descr="ppt_camo_bkgrnd-03"/>
              <p:cNvPicPr>
                <a:picLocks noChangeAspect="1" noChangeArrowheads="1"/>
              </p:cNvPicPr>
              <p:nvPr userDrawn="1"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0" y="0"/>
                <a:ext cx="5760" cy="43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" name="Picture 21" descr="white_curve"/>
              <p:cNvPicPr>
                <a:picLocks noChangeAspect="1" noChangeArrowheads="1"/>
              </p:cNvPicPr>
              <p:nvPr userDrawn="1"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2502" y="990"/>
                <a:ext cx="3258" cy="3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031" name="Picture 8" descr="USACE_logo"/>
            <p:cNvPicPr>
              <a:picLocks noChangeAspect="1" noChangeArrowheads="1"/>
            </p:cNvPicPr>
            <p:nvPr userDrawn="1"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1049" y="3201"/>
              <a:ext cx="864" cy="5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" y="152400"/>
            <a:ext cx="6324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PRESENTATION TITLE</a:t>
            </a:r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1584325" y="6096000"/>
            <a:ext cx="35972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b="1" dirty="0"/>
              <a:t>US Army Corps of Engineers</a:t>
            </a:r>
          </a:p>
          <a:p>
            <a:pPr>
              <a:defRPr/>
            </a:pPr>
            <a:r>
              <a:rPr lang="en-US" b="1" dirty="0"/>
              <a:t>BUILDING STRONG</a:t>
            </a:r>
            <a:r>
              <a:rPr lang="en-US" sz="1400" b="1" baseline="-25000" dirty="0"/>
              <a:t>®</a:t>
            </a:r>
          </a:p>
        </p:txBody>
      </p:sp>
      <p:pic>
        <p:nvPicPr>
          <p:cNvPr id="10" name="Picture 2" descr="X:\IM\VI\Logos\Branding\USARMY_3D_RGB_MD_PS.png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59228" y="5091793"/>
            <a:ext cx="114300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 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pic>
        <p:nvPicPr>
          <p:cNvPr id="2052" name="Picture 8" descr="USACE_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004175" y="5715000"/>
            <a:ext cx="7588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6248400" y="6569073"/>
            <a:ext cx="26066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>
              <a:defRPr/>
            </a:pPr>
            <a:r>
              <a:rPr lang="en-US" sz="1400" b="1" dirty="0"/>
              <a:t>BUILDING STRONG</a:t>
            </a:r>
            <a:r>
              <a:rPr lang="en-US" sz="1400" b="1" baseline="-25000" dirty="0"/>
              <a:t>®</a:t>
            </a:r>
          </a:p>
        </p:txBody>
      </p:sp>
      <p:sp>
        <p:nvSpPr>
          <p:cNvPr id="3082" name="Line 10"/>
          <p:cNvSpPr>
            <a:spLocks noChangeShapeType="1"/>
          </p:cNvSpPr>
          <p:nvPr/>
        </p:nvSpPr>
        <p:spPr bwMode="auto">
          <a:xfrm flipH="1">
            <a:off x="1219200" y="6324600"/>
            <a:ext cx="7467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086" name="Text Box 14"/>
          <p:cNvSpPr txBox="1">
            <a:spLocks noChangeArrowheads="1"/>
          </p:cNvSpPr>
          <p:nvPr userDrawn="1"/>
        </p:nvSpPr>
        <p:spPr bwMode="auto">
          <a:xfrm>
            <a:off x="6907449" y="6357258"/>
            <a:ext cx="207327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en-US" sz="1400" b="1" dirty="0"/>
              <a:t>PORTLAND DISTRICT</a:t>
            </a:r>
            <a:endParaRPr lang="en-US" sz="1400" b="1" baseline="-25000" dirty="0"/>
          </a:p>
        </p:txBody>
      </p:sp>
      <p:sp>
        <p:nvSpPr>
          <p:cNvPr id="3087" name="Text Box 15"/>
          <p:cNvSpPr txBox="1">
            <a:spLocks noChangeArrowheads="1"/>
          </p:cNvSpPr>
          <p:nvPr userDrawn="1"/>
        </p:nvSpPr>
        <p:spPr bwMode="auto">
          <a:xfrm>
            <a:off x="3810000" y="6364288"/>
            <a:ext cx="1295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fld id="{142FBF45-1792-4B7F-B64B-90D2B5E805F2}" type="slidenum">
              <a:rPr lang="en-US" sz="1200"/>
              <a:pPr algn="ctr">
                <a:spcBef>
                  <a:spcPct val="50000"/>
                </a:spcBef>
                <a:defRPr/>
              </a:pPr>
              <a:t>‹#›</a:t>
            </a:fld>
            <a:endParaRPr lang="en-US" sz="1200" dirty="0"/>
          </a:p>
        </p:txBody>
      </p:sp>
      <p:pic>
        <p:nvPicPr>
          <p:cNvPr id="9" name="Picture 2" descr="X:\IM\VI\Logos\Branding\USARMY_3D_RGB_MD_PS.png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57200" y="5715000"/>
            <a:ext cx="6858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75000"/>
        <a:buFont typeface="Arial" charset="0"/>
        <a:buChar char="►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75000"/>
        <a:buFont typeface="Wingdings 3" pitchFamily="18" charset="2"/>
        <a:buChar char="w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pPr eaLnBrk="1" hangingPunct="1"/>
            <a:r>
              <a:rPr lang="en-US" dirty="0" smtClean="0"/>
              <a:t>Adult </a:t>
            </a:r>
            <a:r>
              <a:rPr lang="en-US" dirty="0" err="1" smtClean="0"/>
              <a:t>Outplant</a:t>
            </a:r>
            <a:r>
              <a:rPr lang="en-US" dirty="0" smtClean="0"/>
              <a:t> Site Improvement Update</a:t>
            </a:r>
            <a:endParaRPr lang="en-US" dirty="0" smtClean="0"/>
          </a:p>
        </p:txBody>
      </p:sp>
      <p:sp>
        <p:nvSpPr>
          <p:cNvPr id="3075" name="Text Box 4"/>
          <p:cNvSpPr txBox="1">
            <a:spLocks noChangeArrowheads="1"/>
          </p:cNvSpPr>
          <p:nvPr/>
        </p:nvSpPr>
        <p:spPr bwMode="auto">
          <a:xfrm>
            <a:off x="76200" y="1828800"/>
            <a:ext cx="3505200" cy="1646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solidFill>
                  <a:schemeClr val="tx2"/>
                </a:solidFill>
              </a:rPr>
              <a:t/>
            </a:r>
            <a:br>
              <a:rPr lang="en-US" sz="1600" dirty="0">
                <a:solidFill>
                  <a:schemeClr val="tx2"/>
                </a:solidFill>
              </a:rPr>
            </a:br>
            <a:endParaRPr lang="en-US" sz="1600" dirty="0">
              <a:solidFill>
                <a:schemeClr val="tx2"/>
              </a:solidFill>
            </a:endParaRPr>
          </a:p>
          <a:p>
            <a:pPr>
              <a:spcBef>
                <a:spcPct val="50000"/>
              </a:spcBef>
            </a:pPr>
            <a:endParaRPr lang="en-US" sz="1600" dirty="0">
              <a:solidFill>
                <a:schemeClr val="tx2"/>
              </a:solidFill>
            </a:endParaRPr>
          </a:p>
          <a:p>
            <a:pPr>
              <a:spcBef>
                <a:spcPct val="50000"/>
              </a:spcBef>
            </a:pPr>
            <a:endParaRPr lang="en-US" sz="1600" dirty="0">
              <a:solidFill>
                <a:schemeClr val="tx2"/>
              </a:solidFill>
            </a:endParaRPr>
          </a:p>
          <a:p>
            <a:pPr>
              <a:spcBef>
                <a:spcPct val="50000"/>
              </a:spcBef>
            </a:pPr>
            <a:endParaRPr lang="en-US" sz="1400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52400" y="838200"/>
            <a:ext cx="5486400" cy="1031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 smtClean="0"/>
              <a:t>Jeremy Appt Technical Lead CENWP EC-DG </a:t>
            </a:r>
          </a:p>
          <a:p>
            <a:pPr>
              <a:spcBef>
                <a:spcPct val="50000"/>
              </a:spcBef>
            </a:pPr>
            <a:r>
              <a:rPr lang="en-US" sz="1600" b="1" dirty="0" smtClean="0"/>
              <a:t>David Leonhardt  CENWP PM-E</a:t>
            </a:r>
            <a:endParaRPr lang="en-US" sz="1600" b="1" dirty="0"/>
          </a:p>
          <a:p>
            <a:pPr>
              <a:spcBef>
                <a:spcPct val="50000"/>
              </a:spcBef>
            </a:pPr>
            <a:r>
              <a:rPr lang="en-US" sz="1400" dirty="0" smtClean="0"/>
              <a:t>July 23, 2013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Sites Above Dexter/Fall Creek Dams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38200" y="1447800"/>
            <a:ext cx="7924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Facilities</a:t>
            </a:r>
            <a:r>
              <a:rPr lang="en-US" dirty="0" smtClean="0"/>
              <a:t>: Fall Creek collection and Willamette Hatchery</a:t>
            </a:r>
          </a:p>
          <a:p>
            <a:endParaRPr lang="en-US" dirty="0" smtClean="0"/>
          </a:p>
          <a:p>
            <a:r>
              <a:rPr lang="en-US" b="1" dirty="0" smtClean="0"/>
              <a:t>Gold Creek</a:t>
            </a:r>
            <a:r>
              <a:rPr lang="en-US" dirty="0" smtClean="0"/>
              <a:t>– located in Middle Fork Willamette sub-basin in upper position, truck ramp only, commissioning pending</a:t>
            </a:r>
          </a:p>
          <a:p>
            <a:endParaRPr lang="en-US" dirty="0" smtClean="0"/>
          </a:p>
          <a:p>
            <a:r>
              <a:rPr lang="en-US" b="1" dirty="0" smtClean="0"/>
              <a:t>Alt Site #1 </a:t>
            </a:r>
            <a:r>
              <a:rPr lang="en-US" dirty="0" smtClean="0"/>
              <a:t>– Located in the North Fork Willamette sub-basin in upper position, truck chute release, commissioning complete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 Site #1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524000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Gold Creek Truck Ramp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l="20625" t="11111" r="19375" b="5556"/>
          <a:stretch>
            <a:fillRect/>
          </a:stretch>
        </p:blipFill>
        <p:spPr bwMode="auto">
          <a:xfrm>
            <a:off x="1752600" y="1524000"/>
            <a:ext cx="6047232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Sites Above Detroit Dam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62000" y="1524000"/>
            <a:ext cx="7924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Collection Facility</a:t>
            </a:r>
            <a:r>
              <a:rPr lang="en-US" dirty="0" smtClean="0"/>
              <a:t>: </a:t>
            </a:r>
            <a:r>
              <a:rPr lang="en-US" dirty="0" err="1" smtClean="0"/>
              <a:t>Minto</a:t>
            </a:r>
            <a:endParaRPr lang="en-US" dirty="0" smtClean="0"/>
          </a:p>
          <a:p>
            <a:endParaRPr lang="en-US" dirty="0" smtClean="0"/>
          </a:p>
          <a:p>
            <a:r>
              <a:rPr lang="en-US" b="1" dirty="0" smtClean="0"/>
              <a:t>Gordon Road Site </a:t>
            </a:r>
            <a:r>
              <a:rPr lang="en-US" dirty="0" smtClean="0"/>
              <a:t>– located in North Santiam sub-basin at relatively lower position, commissioning complete, evaluation of release pipe ongoing</a:t>
            </a:r>
          </a:p>
          <a:p>
            <a:endParaRPr lang="en-US" dirty="0" smtClean="0"/>
          </a:p>
          <a:p>
            <a:r>
              <a:rPr lang="en-US" b="1" dirty="0" smtClean="0"/>
              <a:t>USGS Site</a:t>
            </a:r>
            <a:r>
              <a:rPr lang="en-US" dirty="0" smtClean="0"/>
              <a:t> – located in </a:t>
            </a:r>
            <a:r>
              <a:rPr lang="en-US" dirty="0" err="1" smtClean="0"/>
              <a:t>Breitenbush</a:t>
            </a:r>
            <a:r>
              <a:rPr lang="en-US" dirty="0" smtClean="0"/>
              <a:t> sub-basin </a:t>
            </a:r>
            <a:r>
              <a:rPr lang="en-US" dirty="0" smtClean="0"/>
              <a:t>at </a:t>
            </a:r>
            <a:r>
              <a:rPr lang="en-US" dirty="0" smtClean="0"/>
              <a:t>lower </a:t>
            </a:r>
            <a:r>
              <a:rPr lang="en-US" dirty="0" smtClean="0"/>
              <a:t>position, commissioning </a:t>
            </a:r>
            <a:r>
              <a:rPr lang="en-US" dirty="0" smtClean="0"/>
              <a:t>complete, </a:t>
            </a:r>
            <a:r>
              <a:rPr lang="en-US" dirty="0" smtClean="0"/>
              <a:t>evaluation of release pipe ongoing</a:t>
            </a:r>
            <a:endParaRPr lang="en-US" dirty="0" smtClean="0"/>
          </a:p>
          <a:p>
            <a:endParaRPr lang="en-US" dirty="0" smtClean="0"/>
          </a:p>
          <a:p>
            <a:r>
              <a:rPr lang="en-US" b="1" dirty="0" smtClean="0"/>
              <a:t>Villa Maria Site </a:t>
            </a:r>
            <a:r>
              <a:rPr lang="en-US" dirty="0" smtClean="0"/>
              <a:t>- </a:t>
            </a:r>
            <a:r>
              <a:rPr lang="en-US" dirty="0" smtClean="0"/>
              <a:t>located in </a:t>
            </a:r>
            <a:r>
              <a:rPr lang="en-US" dirty="0" smtClean="0"/>
              <a:t>Breitenbush</a:t>
            </a:r>
            <a:r>
              <a:rPr lang="en-US" dirty="0" smtClean="0"/>
              <a:t> sub-basin at </a:t>
            </a:r>
            <a:r>
              <a:rPr lang="en-US" dirty="0" smtClean="0"/>
              <a:t>upper </a:t>
            </a:r>
            <a:r>
              <a:rPr lang="en-US" dirty="0" smtClean="0"/>
              <a:t>position, </a:t>
            </a:r>
            <a:r>
              <a:rPr lang="en-US" dirty="0" smtClean="0"/>
              <a:t>commissioning not complete, dynamic channel morphology has eliminated plunge pool, no consensus on release into riffle, evaluation of upper basin strategy ongoing, search for another upper basin site also ongoing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Coopers Ridge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647826"/>
            <a:ext cx="6781800" cy="4556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USGS Site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5175" y="1397000"/>
            <a:ext cx="7613650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Villa Maria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524000"/>
            <a:ext cx="5753100" cy="470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715000" y="2133600"/>
            <a:ext cx="1295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Oct 2011</a:t>
            </a:r>
          </a:p>
          <a:p>
            <a:endParaRPr lang="en-US" b="1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Pool no longer exists, release point upstream of leaning tree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Sites Above Foster Dam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38200" y="1447800"/>
            <a:ext cx="7924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Collection Facility</a:t>
            </a:r>
            <a:r>
              <a:rPr lang="en-US" dirty="0" smtClean="0"/>
              <a:t>: Foster</a:t>
            </a:r>
          </a:p>
          <a:p>
            <a:endParaRPr lang="en-US" b="1" dirty="0" smtClean="0"/>
          </a:p>
          <a:p>
            <a:r>
              <a:rPr lang="en-US" dirty="0" err="1" smtClean="0"/>
              <a:t>Riverbend</a:t>
            </a:r>
            <a:r>
              <a:rPr lang="en-US" dirty="0" smtClean="0"/>
              <a:t> County Campground – located in South Santiam sub-basin at relatively lower position, currently run as primary use site by ODFW, no improvements made by USACE</a:t>
            </a:r>
          </a:p>
          <a:p>
            <a:endParaRPr lang="en-US" dirty="0" smtClean="0"/>
          </a:p>
          <a:p>
            <a:r>
              <a:rPr lang="en-US" b="1" dirty="0" smtClean="0"/>
              <a:t>Gordon Road</a:t>
            </a:r>
            <a:r>
              <a:rPr lang="en-US" dirty="0" smtClean="0"/>
              <a:t>– located in </a:t>
            </a:r>
            <a:r>
              <a:rPr lang="en-US" dirty="0" smtClean="0"/>
              <a:t>South Santiam </a:t>
            </a:r>
            <a:r>
              <a:rPr lang="en-US" dirty="0" smtClean="0"/>
              <a:t>sub-basin at upper </a:t>
            </a:r>
            <a:r>
              <a:rPr lang="en-US" dirty="0" smtClean="0"/>
              <a:t>position, commissioning </a:t>
            </a:r>
            <a:r>
              <a:rPr lang="en-US" dirty="0" smtClean="0"/>
              <a:t>complete, evaluation of release pipe ongoing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Gordon Road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33750" t="28889" r="33125" b="26667"/>
          <a:stretch>
            <a:fillRect/>
          </a:stretch>
        </p:blipFill>
        <p:spPr bwMode="auto">
          <a:xfrm>
            <a:off x="381000" y="1524000"/>
            <a:ext cx="40386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 l="33125" t="28889" r="33125" b="24444"/>
          <a:stretch>
            <a:fillRect/>
          </a:stretch>
        </p:blipFill>
        <p:spPr bwMode="auto">
          <a:xfrm>
            <a:off x="4191000" y="2548466"/>
            <a:ext cx="4855028" cy="3776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Sites Above Cougar Dam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38200" y="1447800"/>
            <a:ext cx="79248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Collection Facility</a:t>
            </a:r>
            <a:r>
              <a:rPr lang="en-US" dirty="0" smtClean="0"/>
              <a:t>: Cougar Creek</a:t>
            </a:r>
          </a:p>
          <a:p>
            <a:endParaRPr lang="en-US" dirty="0" smtClean="0"/>
          </a:p>
          <a:p>
            <a:r>
              <a:rPr lang="en-US" dirty="0" smtClean="0"/>
              <a:t>Slide Creek Campground – Existing use, no improvements, access agreements acquired.</a:t>
            </a:r>
          </a:p>
          <a:p>
            <a:endParaRPr lang="en-US" b="1" dirty="0" smtClean="0"/>
          </a:p>
          <a:p>
            <a:r>
              <a:rPr lang="en-US" dirty="0" smtClean="0"/>
              <a:t>Hard </a:t>
            </a:r>
            <a:r>
              <a:rPr lang="en-US" dirty="0" smtClean="0"/>
              <a:t>Rock </a:t>
            </a:r>
            <a:r>
              <a:rPr lang="en-US" dirty="0" smtClean="0"/>
              <a:t>– Existing use, no improvements, access agreements acquired.</a:t>
            </a:r>
          </a:p>
          <a:p>
            <a:endParaRPr lang="en-US" b="1" dirty="0" smtClean="0"/>
          </a:p>
          <a:p>
            <a:r>
              <a:rPr lang="en-US" b="1" dirty="0" smtClean="0"/>
              <a:t>Homestead</a:t>
            </a:r>
            <a:r>
              <a:rPr lang="en-US" dirty="0" smtClean="0"/>
              <a:t>– located in McKenzie sub-basin in upper position, commissioning complete, however release pipe needs improvement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Homestead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33125" t="28889" r="33125" b="26667"/>
          <a:stretch>
            <a:fillRect/>
          </a:stretch>
        </p:blipFill>
        <p:spPr bwMode="auto">
          <a:xfrm>
            <a:off x="1600200" y="1447800"/>
            <a:ext cx="6324600" cy="4684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PT_Master_Slide_Template">
  <a:themeElements>
    <a:clrScheme name="PPT_Master_Slide_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PT_Master_Slide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PT_Master_Slide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Master_Slide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Master_Slide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Master_Slide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Master_Slide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Master_Slide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Master_Slide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Master_Slide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Master_Slide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Master_Slide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Master_Slide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Master_Slide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lide Master">
  <a:themeElements>
    <a:clrScheme name="Slide 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lide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StartDate xmlns="http://schemas.microsoft.com/sharepoint/v3" xsi:nil="true"/>
    <PublishingExpiration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F4FF312FF1AAF44B210F350CB9C9885" ma:contentTypeVersion="1" ma:contentTypeDescription="Create a new document." ma:contentTypeScope="" ma:versionID="79f1d2295c448fd09321ef9fe312edf9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a447206dab0015f8b9f8924535193e8c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5FC6383-C321-4A18-A962-ACADBEDC866F}">
  <ds:schemaRefs>
    <ds:schemaRef ds:uri="http://schemas.microsoft.com/office/2006/documentManagement/types"/>
    <ds:schemaRef ds:uri="http://purl.org/dc/elements/1.1/"/>
    <ds:schemaRef ds:uri="http://purl.org/dc/terms/"/>
    <ds:schemaRef ds:uri="http://purl.org/dc/dcmitype/"/>
    <ds:schemaRef ds:uri="http://www.w3.org/XML/1998/namespace"/>
    <ds:schemaRef ds:uri="http://schemas.microsoft.com/office/2006/metadata/properties"/>
    <ds:schemaRef ds:uri="http://schemas.microsoft.com/sharepoint/v3"/>
    <ds:schemaRef ds:uri="http://schemas.openxmlformats.org/package/2006/metadata/core-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854F27C1-0CCB-45E7-B6B5-40D11806BB9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068B5F3-5C14-44B2-A1F8-6C7AD26EE00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PPT_Master_Slide_Template</Template>
  <TotalTime>117</TotalTime>
  <Words>309</Words>
  <Application>Microsoft Office PowerPoint</Application>
  <PresentationFormat>On-screen Show (4:3)</PresentationFormat>
  <Paragraphs>50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PPT_Master_Slide_Template</vt:lpstr>
      <vt:lpstr>Slide Master</vt:lpstr>
      <vt:lpstr>Adult Outplant Site Improvement Update</vt:lpstr>
      <vt:lpstr>Sites Above Detroit Dam</vt:lpstr>
      <vt:lpstr>Coopers Ridge</vt:lpstr>
      <vt:lpstr>USGS Site</vt:lpstr>
      <vt:lpstr>Villa Maria</vt:lpstr>
      <vt:lpstr>Sites Above Foster Dam</vt:lpstr>
      <vt:lpstr>Gordon Road</vt:lpstr>
      <vt:lpstr>Sites Above Cougar Dam</vt:lpstr>
      <vt:lpstr>Homestead</vt:lpstr>
      <vt:lpstr>Sites Above Dexter/Fall Creek Dams</vt:lpstr>
      <vt:lpstr>Alt Site #1</vt:lpstr>
      <vt:lpstr>Gold Creek Truck Ramp</vt:lpstr>
    </vt:vector>
  </TitlesOfParts>
  <Company>US Army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Matt Rabe</dc:creator>
  <cp:lastModifiedBy>g2ecdjsa</cp:lastModifiedBy>
  <cp:revision>32</cp:revision>
  <dcterms:created xsi:type="dcterms:W3CDTF">2009-08-07T22:07:09Z</dcterms:created>
  <dcterms:modified xsi:type="dcterms:W3CDTF">2014-07-22T22:19:21Z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0x0101005F4FF312FF1AAF44B210F350CB9C9885</vt:lpwstr>
  </property>
</Properties>
</file>